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5FADE5B-325F-4611-8C32-1B838DF13C0D}" type="datetimeFigureOut">
              <a:rPr lang="en-US" smtClean="0"/>
              <a:pPr/>
              <a:t>6/15/2020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BFAE9E9-0B05-430E-AE66-3A06949DF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A.JEROLD ANTONY EPHREAM </a:t>
            </a:r>
            <a:r>
              <a:rPr lang="en-US" sz="2000" dirty="0" smtClean="0"/>
              <a:t>M.Sc(Phy).,M.Sc(Psy).,M.Ed.,M.Phil.,SET(Edu).,NET(Edu),</a:t>
            </a:r>
          </a:p>
          <a:p>
            <a:pPr>
              <a:buNone/>
            </a:pPr>
            <a:r>
              <a:rPr lang="en-US" dirty="0" smtClean="0"/>
              <a:t>Ph.D RESEARCH SCHOLAR,</a:t>
            </a:r>
          </a:p>
          <a:p>
            <a:pPr>
              <a:buNone/>
            </a:pPr>
            <a:r>
              <a:rPr lang="en-US" dirty="0" smtClean="0"/>
              <a:t>DEPARTMENT OF EDUCATION,</a:t>
            </a:r>
          </a:p>
          <a:p>
            <a:pPr>
              <a:buNone/>
            </a:pPr>
            <a:r>
              <a:rPr lang="en-US" dirty="0" smtClean="0"/>
              <a:t>GANDIGRAM RURAL INSTITUTE(DTBU),</a:t>
            </a:r>
          </a:p>
          <a:p>
            <a:pPr>
              <a:buNone/>
            </a:pPr>
            <a:r>
              <a:rPr lang="en-US" dirty="0" smtClean="0"/>
              <a:t>GANDIGRAM,</a:t>
            </a:r>
          </a:p>
          <a:p>
            <a:pPr>
              <a:buNone/>
            </a:pPr>
            <a:r>
              <a:rPr lang="en-US" dirty="0" smtClean="0"/>
              <a:t>DINDIGUL,</a:t>
            </a:r>
          </a:p>
          <a:p>
            <a:pPr>
              <a:buNone/>
            </a:pPr>
            <a:r>
              <a:rPr lang="en-US" dirty="0" smtClean="0"/>
              <a:t>TAMIL NADU.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TEACHING  TO ADOLESCENTS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OBJECTIVES: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Understand the nature of adolescents.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Critically evaluate the problems of adolescents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OUTCOMES: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 the characteristics of adolescents.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Analyze the ways to handling the adolescents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LEARNING OBJECTIVES &amp; LEARNING OUTCOMES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</TotalTime>
  <Words>73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TEACHING  TO ADOLESCENTS</vt:lpstr>
      <vt:lpstr>LEARNING OBJECTIVES &amp; LEARNING OUTCOMES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asn</cp:lastModifiedBy>
  <cp:revision>7</cp:revision>
  <dcterms:created xsi:type="dcterms:W3CDTF">2020-06-12T10:30:15Z</dcterms:created>
  <dcterms:modified xsi:type="dcterms:W3CDTF">2020-06-15T13:48:19Z</dcterms:modified>
</cp:coreProperties>
</file>